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presProps" Target="presProps.xml"/>
  <Relationship Id="rId11" Type="http://schemas.openxmlformats.org/officeDocument/2006/relationships/viewProps" Target="viewProps.xml"/>
  <Relationship Id="rId12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5836127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34">
  <a:themeElements>
    <a:clrScheme name="Theme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34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34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7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2022-11-25T02:56:42Z</dcterms:created>
  <dcterms:modified xsi:type="dcterms:W3CDTF">2022-11-25T02:56:42Z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